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90" r:id="rId29"/>
    <p:sldId id="291" r:id="rId30"/>
    <p:sldId id="292" r:id="rId31"/>
    <p:sldId id="293" r:id="rId32"/>
    <p:sldId id="265" r:id="rId33"/>
    <p:sldId id="266" r:id="rId34"/>
    <p:sldId id="2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BBCD-9384-7F1D-DEB0-7007EB6D9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11942-74B0-0DFF-A9DB-CF997C0FA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BD078-A32D-3703-2656-066F6A34E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C323F-8A84-F63D-4889-233158DF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322D5-8D2F-6768-FA4D-71DAE0FE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9304-AC27-312B-3F6E-C8843CF4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A8A13-6890-4040-7787-ACD409829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091DF-5AAB-93A3-A71D-54142B35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19D5A-506A-0A95-E0A5-87120E6D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0CCAD-63E2-AEFC-F4B3-8A949216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70501-38E5-426C-163E-58415B8EE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507C0-CF73-D698-68C8-ED5BCB4FB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9E022-C6DE-EC09-5F87-B69830D1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05EB4-4657-B55A-59FB-E29274F9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1DC2C-A978-E83C-D9EF-31D6A6A8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4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B221-C02C-C18C-5360-C16223A0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60AC-9DFF-CA08-DECB-D94E4FF7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9D67F-C805-8A3E-A1D8-91AEC248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11E-F1A8-1807-546F-C4C53727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E9911-FF70-04F4-86DB-A18554BB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07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EA73-AF14-910B-F48B-33857ABB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20669-5F3E-8841-EC98-2866951E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43A97-2A40-C4C8-A9DB-8D9B30B4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345D4-F158-B71A-7813-65BF3AA9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CD5A3-2791-AE9C-43B9-4E6B701B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3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B6FB7-8DC6-9A2E-2E4E-507C10B7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F3041-436A-693F-4F8C-E6E9538D5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EE2985-B574-807F-502D-DDE05D7F5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396B1-F58D-AD9C-F378-EBD21BA3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316E0-E094-8CF4-BD34-FF206554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B0562-5AC6-BB73-EE37-8EDFD632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75AD-7E04-C7FD-D177-D6B5B33D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0B148-B543-B673-5269-738E7CFFA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FDD20-2B83-75EA-D2FD-4B4606871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BCFED-A8B0-6E2E-1E14-600FC6B1B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D15BC-A0D5-B59F-CA4D-971CFE0DE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2D204-2C81-38EF-3571-FC47A3961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A5BDF7-C0A2-92DA-F287-2237C596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E6CCDB-7843-45E8-22AE-6312899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97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E4BC-32F7-1FBE-C12C-E1B3BF9D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2E2A0-5DEB-6C0C-8C0B-FD38A6AA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0DB8B-A122-ED27-1612-5D252F14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8AD32-173D-839A-9E2D-4FA7B3B7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0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3DD14-2C53-4ED6-58D6-E465FED9B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B72B5-4C85-170D-4F87-71CFA432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8804E-64EF-5D92-BD01-F42F6EF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1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AD95-91F1-C64E-E7C0-FA41D2A4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5DCDB-505E-3449-5F2A-F9D40A097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512E8-784D-FA0E-E362-0BFEC9DF5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3440A-F7D4-5076-64D5-BDE6F7F3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744B5-7F90-A41F-FF68-0757DE9F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D54CA-CA77-A908-6B76-6AF017B1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3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CF39-9B96-7CDA-A50C-B2CCE9E5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120BB-81B5-3CC3-FF2B-0A9658525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9AFB3-88AF-41F8-988D-055D408B7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BBF1D-B679-A93D-3DF1-308B7E8D4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03117-060B-18E9-3456-9CCC73973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4415D-CC1F-6696-87F9-B41D05B7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8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6C6E85-9AFC-5381-340E-96F10A66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9D153-01F4-FAB2-85FD-D37EEA8CA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DE00E-1A0D-FE7B-9B2A-1CDB55CD9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E7A0A-9C65-4867-9AF8-305B0B1120A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4E337-0700-A484-0CFA-C2A4961A5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1892E-3A1B-A2C7-FB19-CF0E1C0F7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E94A-773F-49E3-B43C-6FA57FAE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8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9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" y="0"/>
            <a:ext cx="12190953" cy="68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2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" y="0"/>
            <a:ext cx="12188929" cy="68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"/>
            <a:ext cx="12198222" cy="68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5"/>
            <a:ext cx="12192000" cy="68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" y="4284"/>
            <a:ext cx="12183325" cy="685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5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090400" cy="679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6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7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3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9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" y="-1"/>
            <a:ext cx="12188600" cy="68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B5B41-07B5-6382-32E9-0FCF6918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3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" y="-1"/>
            <a:ext cx="12187995" cy="68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82"/>
            <a:ext cx="12197129" cy="68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" y="0"/>
            <a:ext cx="12185352" cy="68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"/>
            <a:ext cx="12192000" cy="68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"/>
            <a:ext cx="12192000" cy="685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" y="0"/>
            <a:ext cx="12188392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4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" y="0"/>
            <a:ext cx="12190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3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" y="-1"/>
            <a:ext cx="12191002" cy="68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F570D-D16B-6D8F-4DC1-37C48CBF3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"/>
            <a:ext cx="12192000" cy="685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"/>
            <a:ext cx="12192000" cy="685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7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16C1A-45B1-1232-246D-8F1D1D8DA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6" y="-585157"/>
            <a:ext cx="12275126" cy="8083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3E9114-7353-4BFF-7908-37EBB5745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3" y="-585157"/>
            <a:ext cx="5264727" cy="78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104A8-4EF3-5387-0E40-8EBFC20A0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6" y="-585157"/>
            <a:ext cx="12275126" cy="8083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54048-93B6-1FB5-229D-86AD0543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27" y="-1"/>
            <a:ext cx="5671128" cy="733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1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2254" y="1122147"/>
            <a:ext cx="9144000" cy="23876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6899563" y="2540000"/>
            <a:ext cx="979055" cy="868219"/>
          </a:xfrm>
          <a:prstGeom prst="smileyFac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0D40D-DC1B-4435-76D4-F35DAEF6F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8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9003E-A788-080C-E5D7-790C8AAF7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5B813-F48E-F1BB-214E-C3AC066B3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B6102-23B9-E662-0756-30F6AD6E8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4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7E567-BB43-C4F2-0EED-A06F03028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80F1F-8713-B7F7-8545-E1930E781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</Words>
  <Application>Microsoft Office PowerPoint</Application>
  <PresentationFormat>Widescreen</PresentationFormat>
  <Paragraphs>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se7enpc.ir</dc:creator>
  <cp:lastModifiedBy>acer</cp:lastModifiedBy>
  <cp:revision>5</cp:revision>
  <dcterms:created xsi:type="dcterms:W3CDTF">2023-12-19T09:10:20Z</dcterms:created>
  <dcterms:modified xsi:type="dcterms:W3CDTF">2023-12-28T11:37:45Z</dcterms:modified>
</cp:coreProperties>
</file>